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</p:sldMasterIdLst>
  <p:notesMasterIdLst>
    <p:notesMasterId r:id="rId14"/>
  </p:notesMasterIdLst>
  <p:sldIdLst>
    <p:sldId id="256" r:id="rId2"/>
    <p:sldId id="258" r:id="rId3"/>
    <p:sldId id="259" r:id="rId4"/>
    <p:sldId id="260" r:id="rId5"/>
    <p:sldId id="263" r:id="rId6"/>
    <p:sldId id="261" r:id="rId7"/>
    <p:sldId id="262" r:id="rId8"/>
    <p:sldId id="264" r:id="rId9"/>
    <p:sldId id="266" r:id="rId10"/>
    <p:sldId id="267" r:id="rId11"/>
    <p:sldId id="269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15092A-3D3F-4CAB-919F-E5F6872E0411}" v="97" dt="2024-10-17T19:58:47.3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/>
    <p:restoredTop sz="94659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63A374-E257-BA40-8027-2F76366D0775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0A341E-1834-1A45-B594-3CD153D3973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t>10</a:t>
            </a:fld>
            <a:endParaRPr lang="en-I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t>11</a:t>
            </a:fld>
            <a:endParaRPr lang="en-I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t>12</a:t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t>2</a:t>
            </a:fld>
            <a:endParaRPr lang="en-I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t>3</a:t>
            </a:fld>
            <a:endParaRPr lang="en-I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t>4</a:t>
            </a:fld>
            <a:endParaRPr lang="en-I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t>5</a:t>
            </a:fld>
            <a:endParaRPr lang="en-I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t>6</a:t>
            </a:fld>
            <a:endParaRPr lang="en-I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t>7</a:t>
            </a:fld>
            <a:endParaRPr lang="en-I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t>8</a:t>
            </a:fld>
            <a:endParaRPr lang="en-I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t>9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4033B-C1CB-1754-9CFB-86BF8AE30D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F7485-6AB7-ED91-AD1E-F6AF832150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2DE61-1E8E-21E6-91F5-9ACFEE0A5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0C74B-DB87-D74C-25EF-E2DFA9BB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4EB34-C25C-43DD-1A50-13C7E6692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856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D9D28-A6C4-84CC-7AD0-1AF88C70E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933BF9-1D81-F7B1-6917-58E88F5D0D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66503-6FF8-76D4-851E-BF686B74D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06448-39D6-5009-B041-CA30D4724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0FC16-7BF7-6E7E-42AB-25069EB7A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348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F52CA7-F9AD-0C1E-852C-42392B02D3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44B219-750C-7F94-6064-3152160153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17404-C2CA-70FA-A5B4-9AE95C7F9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AD08-86AD-4165-1C92-6B56C79B7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2F7B6-7C91-353F-2D5E-37F732F3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340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96000" y="394405"/>
            <a:ext cx="10800000" cy="792000"/>
          </a:xfrm>
        </p:spPr>
        <p:txBody>
          <a:bodyPr/>
          <a:lstStyle>
            <a:lvl1pPr algn="ctr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B85E8-D1F0-3201-C513-282DAD846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AC0AD-2C49-613F-7309-CA7169803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1593B-EACA-5742-BD7F-BBE8EF098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32B52-D214-778D-EBBC-4D434F2DF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6133C-3644-B4AE-38D1-B6502E794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729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390C2-0E03-59D3-2EC9-A7CEBD2A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63D4C1-E515-B744-7095-139C57B2C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09EE3-1AD3-FA54-93C5-86879BAC8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9E5D3-42E2-501B-4318-0A159470A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B1FAE-A829-24D5-8503-C294C28F8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95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3B38F-72B4-7564-C133-A8CAF7D4E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9F648-9D9E-7763-6BAB-B390C53F90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456F47-3898-C18D-71A7-B777853035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2CE839-A226-7F30-2E42-D8C07E514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CF7FCD-23EC-B0DD-BE70-3A095C494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94252-86A4-63D0-754B-CBB385D3C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846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D59CE-6C76-046E-841B-6EA0F7871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A51E6-7D4F-39D6-DA6C-601B63902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4CA2B-944D-91E6-F3C1-9E8B8804FA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667490-A622-5F5B-FFA5-1191FC5F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E8B953-35E2-D50D-3C23-96F3EA8A96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078F9F-EF39-1158-FFBB-B082D766A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7A79C8-D42A-D086-9A2C-59BDC44BB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C02294-325E-C44F-6A05-FBDBCF942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565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E6425-17EE-1CF7-BD80-9B51FD961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714A2E-804D-2430-8785-8198012E9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6E586F-1A2C-46B0-E88F-42E97FF8F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40DCC0-E42B-4E16-2659-DE7666BDE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50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4DC0D8-D29F-7928-5C8E-932C35C79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381DF-626E-EA82-70A9-10E124594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DBE00-CBB3-2EA9-A8AD-EED32DAA2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79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F6360-D970-1460-9ACE-C05150BFB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89798-D111-FBE5-6324-CC95E2CD3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40DC15-10D0-0F6F-3033-BC7F116A9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4E66B-040C-17B4-ADF5-813D3763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1D7DC8-6E0F-8333-626D-418440093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E94196-7598-4217-57B3-7873D5820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522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25154-D40A-B42C-288E-C719D539A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A1DA1E-1E67-5A29-051C-8438263049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18FC5-2DD3-C9EF-C7BF-36F167EC5C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F03EC-88F4-EC8D-270C-34F4D1181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3DC8FE-1BCB-047D-5F52-E902AC39B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2B3D0D-1060-1C28-1F1A-231E43E41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395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132A7A-246A-E18A-4C93-A4BA988EE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4919EB-94FF-60FF-BB8D-B66AF177A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F8F3A-267F-D219-664F-DEDAAC19E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D0576A-07DB-3B46-AC99-97A70AE23956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10F51-7255-50C1-18D0-94D395A5F0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35A5A-9156-5F50-DE6D-645C17C79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5EAFB7-D942-8C40-850B-F7A53EC53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228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-scm.com/doc" TargetMode="External"/><Relationship Id="rId4" Type="http://schemas.openxmlformats.org/officeDocument/2006/relationships/hyperlink" Target="https://code.visualstudio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077" y="1638109"/>
            <a:ext cx="9144000" cy="1790891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 Project-I (K24MCA18P)</a:t>
            </a:r>
            <a:b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Odd Semester</a:t>
            </a:r>
            <a:br>
              <a:rPr lang="en-IN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Session 2024-25</a:t>
            </a:r>
            <a:endParaRPr 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3285" y="3769487"/>
            <a:ext cx="10296344" cy="2914342"/>
          </a:xfrm>
        </p:spPr>
        <p:txBody>
          <a:bodyPr>
            <a:normAutofit fontScale="97500"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Recipe Finder</a:t>
            </a:r>
          </a:p>
          <a:p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Piyush Jain  2426mca188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Samay Verma  2426mca699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Namrata Singh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2426mca680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2"/>
          <p:cNvSpPr txBox="1"/>
          <p:nvPr/>
        </p:nvSpPr>
        <p:spPr>
          <a:xfrm>
            <a:off x="1524000" y="5209953"/>
            <a:ext cx="9144000" cy="762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Subtitle 2"/>
          <p:cNvSpPr txBox="1"/>
          <p:nvPr/>
        </p:nvSpPr>
        <p:spPr>
          <a:xfrm>
            <a:off x="9748656" y="5747415"/>
            <a:ext cx="2861945" cy="11080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Supervisor:</a:t>
            </a:r>
          </a:p>
          <a:p>
            <a:pPr algn="just"/>
            <a:r>
              <a:rPr lang="en-US" alt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Ms. Divya Singhal</a:t>
            </a:r>
            <a:endParaRPr lang="en-I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</a:t>
            </a:r>
            <a:endParaRPr lang="en-I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10"/>
            <a:ext cx="12192000" cy="13844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175"/>
            <a:ext cx="12192000" cy="1146175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IN" sz="4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Workflow/Gantt Chart</a:t>
            </a:r>
            <a:endParaRPr lang="en-IN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4054" y="4915554"/>
            <a:ext cx="11748770" cy="5364480"/>
          </a:xfrm>
        </p:spPr>
        <p:txBody>
          <a:bodyPr>
            <a:normAutofit/>
          </a:bodyPr>
          <a:lstStyle/>
          <a:p>
            <a:pPr marL="0" lvl="0" indent="0" algn="ctr">
              <a:buFont typeface="Wingdings" panose="05000000000000000000" pitchFamily="2" charset="2"/>
              <a:buNone/>
              <a:tabLst>
                <a:tab pos="457200" algn="l"/>
              </a:tabLst>
            </a:pPr>
            <a:endParaRPr lang="en-US" sz="18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lvl="0" indent="0">
              <a:buFont typeface="Wingdings" panose="05000000000000000000" pitchFamily="2" charset="2"/>
              <a:buNone/>
              <a:tabLst>
                <a:tab pos="457200" algn="l"/>
              </a:tabLst>
            </a:pPr>
            <a:endParaRPr lang="en-IN" sz="20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lvl="0" indent="0">
              <a:buFont typeface="Wingdings" panose="05000000000000000000" pitchFamily="2" charset="2"/>
              <a:buNone/>
              <a:tabLst>
                <a:tab pos="457200" algn="l"/>
              </a:tabLst>
            </a:pPr>
            <a:endParaRPr lang="en-IN" sz="18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lvl="0" indent="0">
              <a:buFont typeface="Wingdings" panose="05000000000000000000" pitchFamily="2" charset="2"/>
              <a:buNone/>
              <a:tabLst>
                <a:tab pos="457200" algn="l"/>
              </a:tabLst>
            </a:pPr>
            <a:endParaRPr lang="en-IN" sz="1800" kern="100" dirty="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lvl="0" indent="0">
              <a:buFont typeface="Wingdings" panose="05000000000000000000" pitchFamily="2" charset="2"/>
              <a:buNone/>
              <a:tabLst>
                <a:tab pos="457200" algn="l"/>
              </a:tabLst>
            </a:pPr>
            <a:endParaRPr lang="en-IN" sz="18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lvl="0" indent="0">
              <a:buFont typeface="Wingdings" panose="05000000000000000000" pitchFamily="2" charset="2"/>
              <a:buNone/>
              <a:tabLst>
                <a:tab pos="457200" algn="l"/>
              </a:tabLst>
            </a:pPr>
            <a:endParaRPr lang="en-IN" sz="1800" kern="100" dirty="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lvl="0" indent="0">
              <a:buFont typeface="Wingdings" panose="05000000000000000000" pitchFamily="2" charset="2"/>
              <a:buNone/>
              <a:tabLst>
                <a:tab pos="457200" algn="l"/>
              </a:tabLst>
            </a:pPr>
            <a:endParaRPr lang="en-IN" sz="18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lvl="0" indent="0">
              <a:buFont typeface="Wingdings" panose="05000000000000000000" pitchFamily="2" charset="2"/>
              <a:buNone/>
              <a:tabLst>
                <a:tab pos="457200" algn="l"/>
              </a:tabLst>
            </a:pPr>
            <a:endParaRPr lang="en-IN" sz="1800" kern="100" dirty="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lvl="0" indent="0">
              <a:buFont typeface="Wingdings" panose="05000000000000000000" pitchFamily="2" charset="2"/>
              <a:buNone/>
              <a:tabLst>
                <a:tab pos="457200" algn="l"/>
              </a:tabLst>
            </a:pPr>
            <a:endParaRPr lang="en-IN" sz="18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lvl="0" indent="0">
              <a:buFont typeface="Wingdings" panose="05000000000000000000" pitchFamily="2" charset="2"/>
              <a:buNone/>
              <a:tabLst>
                <a:tab pos="457200" algn="l"/>
              </a:tabLst>
            </a:pPr>
            <a:endParaRPr lang="en-IN" sz="1800" kern="100" dirty="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lvl="0" indent="0">
              <a:buFont typeface="Wingdings" panose="05000000000000000000" pitchFamily="2" charset="2"/>
              <a:buNone/>
              <a:tabLst>
                <a:tab pos="457200" algn="l"/>
              </a:tabLst>
            </a:pPr>
            <a:endParaRPr lang="en-IN" sz="18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lvl="0" indent="0">
              <a:buFont typeface="Wingdings" panose="05000000000000000000" pitchFamily="2" charset="2"/>
              <a:buNone/>
              <a:tabLst>
                <a:tab pos="457200" algn="l"/>
              </a:tabLst>
            </a:pPr>
            <a:endParaRPr lang="en-IN" sz="1800" kern="100" dirty="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lvl="0" indent="0">
              <a:buFont typeface="Wingdings" panose="05000000000000000000" pitchFamily="2" charset="2"/>
              <a:buNone/>
              <a:tabLst>
                <a:tab pos="457200" algn="l"/>
              </a:tabLst>
            </a:pPr>
            <a:endParaRPr lang="en-IN" sz="18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lvl="0" indent="0">
              <a:buFont typeface="Wingdings" panose="05000000000000000000" pitchFamily="2" charset="2"/>
              <a:buNone/>
              <a:tabLst>
                <a:tab pos="457200" algn="l"/>
              </a:tabLst>
            </a:pPr>
            <a:endParaRPr lang="en-IN" sz="18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A9D85C21-E37E-E1B8-34F1-225565997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3270"/>
            <a:ext cx="12192000" cy="6186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Input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enters ingredients or recipe name in the search bar.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Request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ProcessiAng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frontend sends a request to the backend API with the search query.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Recipe Search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backend processes the request and searches the database for matching recipes.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Retrieval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backend retrieves relevant recipes and sends the data back to the frontend.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Display Results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frontend displays the list of matching recipes to the user, including details like ingredients and instructions.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Feedback Loop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Users can provide feedback or ratings, which can be stored for future reference.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496B46A9-590E-7710-CB96-4C16D09E2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176" y="5961532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175"/>
            <a:ext cx="12192000" cy="1258951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IN" sz="4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Reports</a:t>
            </a:r>
            <a:endParaRPr lang="en-IN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8EF54FB-5620-AFD4-DE42-964DA95A389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0" y="1694675"/>
            <a:ext cx="12192000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Activity Report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Tracks user interactions, including searches made and recipes viewed.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Helps understand user preferences and popular recipes.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Recipe Usage Report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Analyzes which recipes are most frequently searched or saved by users.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Provides insights into trending ingredients and cooking styles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Feedback and Ratings Report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Compiles user feedback and ratings for recipes.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Identifies areas for improvement and highlights well-received recipes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175"/>
            <a:ext cx="12192000" cy="1246759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IN" sz="4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References</a:t>
            </a:r>
            <a:endParaRPr lang="en-IN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F226592-3AE1-6BE9-9331-DDC6451003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0" y="1243584"/>
            <a:ext cx="11141981" cy="594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Online Tutorials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Flask Documentation: flask.palletsprojects.com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W3Schools: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w3schools.com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HTML, CSS, and JavaScript tutorials.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Research Papers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"User Experience in Recipe Finder Applications" - Journal of Culinary Technology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"Enhancing Home Cooking through Digital Solutions" - International Journal of Food Science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APIs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Spoonacular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API: spoonacular.com for additional recipe data.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Development Tools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Visual Studio Code: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code.visualstudio.com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Git Documentation: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5"/>
              </a:rPr>
              <a:t>git-scm.com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67968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Content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4431" y="1643743"/>
            <a:ext cx="11132185" cy="5083628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IN" sz="2400" b="1" kern="1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Introduction </a:t>
            </a:r>
          </a:p>
          <a:p>
            <a:pPr lvl="0">
              <a:lnSpc>
                <a:spcPct val="100000"/>
              </a:lnSpc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IN" sz="2400" b="1" kern="1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Literature Review </a:t>
            </a:r>
          </a:p>
          <a:p>
            <a:pPr lvl="0">
              <a:lnSpc>
                <a:spcPct val="100000"/>
              </a:lnSpc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IN" sz="2400" b="1" kern="1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Objective of the Project </a:t>
            </a:r>
          </a:p>
          <a:p>
            <a:pPr lvl="0">
              <a:lnSpc>
                <a:spcPct val="100000"/>
              </a:lnSpc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IN" sz="2400" b="1" kern="1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Technology</a:t>
            </a:r>
          </a:p>
          <a:p>
            <a:pPr lvl="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b="1" kern="1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Hardware Requirements </a:t>
            </a:r>
          </a:p>
          <a:p>
            <a:pPr lvl="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b="1" kern="1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Software Requirements </a:t>
            </a:r>
          </a:p>
          <a:p>
            <a:pPr lvl="0">
              <a:lnSpc>
                <a:spcPct val="100000"/>
              </a:lnSpc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IN" sz="2400" b="1" kern="1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Modules </a:t>
            </a:r>
          </a:p>
          <a:p>
            <a:pPr lvl="0">
              <a:lnSpc>
                <a:spcPct val="100000"/>
              </a:lnSpc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IN" sz="2400" b="1" kern="1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Workflow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IN" sz="2400" b="1" kern="1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Reports </a:t>
            </a:r>
          </a:p>
          <a:p>
            <a:pPr lvl="0">
              <a:lnSpc>
                <a:spcPct val="100000"/>
              </a:lnSpc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IN" sz="2400" b="1" kern="1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References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178"/>
            <a:ext cx="12192000" cy="1186949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IN" sz="4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Introduction</a:t>
            </a:r>
            <a:endParaRPr lang="en-IN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110261" y="1555896"/>
            <a:ext cx="7197725" cy="7975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b="1" kern="100" dirty="0">
                <a:solidFill>
                  <a:schemeClr val="tx2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ea"/>
              </a:rPr>
              <a:t>Recipe Finder </a:t>
            </a:r>
            <a:endParaRPr lang="en-IN" sz="3600" b="1" dirty="0">
              <a:solidFill>
                <a:schemeClr val="tx2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endParaRPr lang="en-IN" sz="36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85524" y="1520633"/>
            <a:ext cx="584719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endParaRPr lang="en-US" sz="24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Recipe Finder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website that helps you find recipes based on the ingredients you have at home. Just type in one or more ingredients, and you’ll get a list of tasty recipes you can make!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 can save their favorite recipes and even modify them to suit their taste, making cooking a more enjoyable and personalized experience.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410210" y="4132580"/>
            <a:ext cx="70091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A7DA5B-2BC6-B6D8-432F-C551C2552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402" y="1326918"/>
            <a:ext cx="5847192" cy="526297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711"/>
            <a:ext cx="12192000" cy="1135289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IN" sz="4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Literature Review</a:t>
            </a:r>
            <a:endParaRPr lang="en-IN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0740" y="1499435"/>
            <a:ext cx="11170920" cy="5297170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Solutions: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Variety of Options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Numerous recipe apps are available, catering to specific cuisines and dietary needs (e.g., vegan, gluten-free).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Ingredient-Based Search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Many apps allow users to input available ingredients to find recipes, promoting efficient cooking.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Challenges:</a:t>
            </a:r>
          </a:p>
          <a:p>
            <a:pPr marL="0" indent="0">
              <a:buNone/>
            </a:pPr>
            <a:endParaRPr lang="en-US" sz="2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Filtering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Most applications offer basic search options without advanced filtering for dietary preferences, cooking time, or skill level.</a:t>
            </a:r>
          </a:p>
          <a:p>
            <a:pPr marL="457200" lvl="1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Personalization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Few platforms allow users to modify or save their favorite recipes for easy access</a:t>
            </a:r>
          </a:p>
          <a:p>
            <a:pPr lvl="0" algn="just">
              <a:tabLst>
                <a:tab pos="457200" algn="l"/>
              </a:tabLst>
            </a:pPr>
            <a:endParaRPr lang="en-US" altLang="en-IN" sz="18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175"/>
            <a:ext cx="12192000" cy="1080861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IN" sz="4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Literature Review (Contd.)</a:t>
            </a:r>
            <a:endParaRPr lang="en-IN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624585" y="1285322"/>
            <a:ext cx="6536854" cy="5408295"/>
          </a:xfrm>
        </p:spPr>
        <p:txBody>
          <a:bodyPr>
            <a:normAutofit fontScale="87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7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Identified Gaps:</a:t>
            </a:r>
          </a:p>
          <a:p>
            <a:pPr lvl="1"/>
            <a:endParaRPr lang="en-US" sz="2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Experience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Limited research on user engagement and satisfaction with recipe finder applications; most apps lack intuitive designs.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Customization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Few applications provide extensive options for users to customize recipes based on taste, dietary restrictions, or available ingredients.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7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Recipe Finder: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Innovative Approach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Recipe Finder addresses these gaps by offering a user-friendly interface and extensive customization options, enhancing user engagement and satisfaction.</a:t>
            </a:r>
          </a:p>
          <a:p>
            <a:pPr marL="0" lvl="0" indent="0" algn="ctr">
              <a:buFont typeface="Wingdings" panose="05000000000000000000" pitchFamily="2" charset="2"/>
              <a:buNone/>
              <a:tabLst>
                <a:tab pos="457200" algn="l"/>
              </a:tabLst>
            </a:pPr>
            <a:endParaRPr lang="en-IN" sz="18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D2DC73-3CED-9D35-FE76-532638ED4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1" y="1206010"/>
            <a:ext cx="5594024" cy="54082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4404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IN" sz="4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Objective of the Project</a:t>
            </a:r>
            <a:endParaRPr lang="en-IN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-149044" y="1363327"/>
            <a:ext cx="6245044" cy="5374930"/>
          </a:xfrm>
        </p:spPr>
        <p:txBody>
          <a:bodyPr>
            <a:no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 User Experience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Create an intuitive and user-friendly interface that allows users to easily search for recipes based on available ingredients.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Promote Cooking at Home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Encourage users to cook more by providing a variety of recipes that utilize common ingredients, reducing food waste.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Facilitate Customization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Allow users to save their favorite recipes and customize them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Comprehensive Filtering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Implement advanced search options to help users find recipes based on dietary preferences, preparation time.</a:t>
            </a:r>
            <a:endParaRPr lang="en-IN" sz="23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675E6E-C0C2-D9AB-23B5-9644405F3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17890"/>
            <a:ext cx="5977230" cy="39841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175"/>
            <a:ext cx="12192000" cy="1222375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IN" sz="4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Technology (Hardware Requirements)</a:t>
            </a:r>
            <a:endParaRPr lang="en-IN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7480" y="1475105"/>
            <a:ext cx="12034520" cy="549148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Computer/Server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Dual-core processor (e.g., Intel i3 or equivalent)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4 GB or more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500 MB of available disk space for application and data.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Environment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Windows, macOS, or Linux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Browser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Latest version of Chrome, Firefox, or Safari for testing.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 Connection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Stable internet connection for accessing APIs and hosting the application (if deployed online).</a:t>
            </a:r>
          </a:p>
          <a:p>
            <a:pPr marL="0" indent="0">
              <a:buNone/>
            </a:pPr>
            <a:endParaRPr lang="en-IN" b="1" dirty="0"/>
          </a:p>
          <a:p>
            <a:pPr>
              <a:buFont typeface="Wingdings" panose="05000000000000000000" pitchFamily="2" charset="2"/>
              <a:buChar char="q"/>
            </a:pPr>
            <a:endParaRPr lang="en-IN" sz="17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175"/>
            <a:ext cx="12192000" cy="1258951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IN" sz="4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Technology (Software Requirements)</a:t>
            </a:r>
            <a:endParaRPr lang="en-IN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1277729"/>
            <a:ext cx="12192000" cy="53299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en-IN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28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IN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en-IN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Programming language for the backend development.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IN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</a:t>
            </a:r>
            <a:r>
              <a:rPr lang="en-IN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Web framework for building the application.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IN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SQLite/PostgreSQL</a:t>
            </a:r>
            <a:r>
              <a:rPr lang="en-IN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Database management system for storing recipe data.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IN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I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HTML/CSS</a:t>
            </a: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For structuring and styling the web application.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I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For adding interactivity and handling user inputs.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Tools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I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Editor</a:t>
            </a: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Visual Studio Code or any preferred code editor for writing code.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I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 Control</a:t>
            </a: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Git for tracking changes and collaborating on the project.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I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Browser</a:t>
            </a: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Latest version of Chrome, Firefox, or Safari for testing the application.</a:t>
            </a:r>
          </a:p>
          <a:p>
            <a:pPr marL="0" lvl="0" indent="0">
              <a:buFont typeface="Wingdings" panose="05000000000000000000" pitchFamily="2" charset="2"/>
              <a:buNone/>
              <a:tabLst>
                <a:tab pos="457200" algn="l"/>
              </a:tabLst>
            </a:pPr>
            <a:endParaRPr lang="en-US" altLang="en-GB" sz="18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94945" y="5368290"/>
            <a:ext cx="11784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endParaRPr lang="en-US" altLang="en-GB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2371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IN" sz="4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Modules</a:t>
            </a:r>
            <a:endParaRPr lang="en-IN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836984F-674A-180D-C394-C2E408F4FFB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3414" y="1092663"/>
            <a:ext cx="11985172" cy="5539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 Module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Handles the layout and design of the web application.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Includes search bar, recipe display, and user interaction elements.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Recipe Management Module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Manages recipe data, including retrieval, addition, and deletion of recipes.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Interacts with the database to store and fetch recipes based on user input.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Search Functionality Module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Implements the logic for searching recipes by ingredients or names.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Provides advanced filtering options for dietary preferences and cooking time.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API Integration Module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Connects with external recipe APIs to enhance the database with additional recipes.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Handles data fetching and integration into the application.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396B4F35-BA26-439D-817F-CACF46D5F98C}" vid="{C4E8814D-996C-4589-9068-A34FB45650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123</TotalTime>
  <Words>1087</Words>
  <Application>Microsoft Office PowerPoint</Application>
  <PresentationFormat>Widescreen</PresentationFormat>
  <Paragraphs>181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Times New Roman</vt:lpstr>
      <vt:lpstr>Wingdings</vt:lpstr>
      <vt:lpstr>Theme1</vt:lpstr>
      <vt:lpstr>Mini Project-I (K24MCA18P) Odd Semester Session 2024-25</vt:lpstr>
      <vt:lpstr>Content</vt:lpstr>
      <vt:lpstr>Introduction</vt:lpstr>
      <vt:lpstr>Literature Review</vt:lpstr>
      <vt:lpstr>Literature Review (Contd.)</vt:lpstr>
      <vt:lpstr>Objective of the Project</vt:lpstr>
      <vt:lpstr>Technology (Hardware Requirements)</vt:lpstr>
      <vt:lpstr>Technology (Software Requirements)</vt:lpstr>
      <vt:lpstr>Modules</vt:lpstr>
      <vt:lpstr>Workflow/Gantt Chart</vt:lpstr>
      <vt:lpstr>Reports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Apoorv Jain</dc:creator>
  <cp:lastModifiedBy>SHAURYA GUPTA</cp:lastModifiedBy>
  <cp:revision>15</cp:revision>
  <dcterms:created xsi:type="dcterms:W3CDTF">2024-09-12T08:34:00Z</dcterms:created>
  <dcterms:modified xsi:type="dcterms:W3CDTF">2024-10-17T21:00:23Z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655696A677A74425BBEA2AA2B8D27C18_13</vt:lpwstr>
  </property>
  <property fmtid="{D5CDD505-2E9C-101B-9397-08002B2CF9AE}" pid="3" name="KSOProductBuildVer">
    <vt:lpwstr>1033-12.2.0.18283</vt:lpwstr>
  </property>
</Properties>
</file>